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2" r:id="rId6"/>
    <p:sldId id="268" r:id="rId7"/>
    <p:sldId id="270" r:id="rId8"/>
    <p:sldId id="26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3" r:id="rId18"/>
    <p:sldId id="271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2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E4A65-0DDB-4D1A-B8E4-D269C094B5A3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B782E-AAA6-402F-92C2-3B2AB497E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99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B782E-AAA6-402F-92C2-3B2AB497E6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9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mailto:mdalam1551@gmail.com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3350" y="238125"/>
            <a:ext cx="11834812" cy="65341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 userDrawn="1"/>
        </p:nvSpPr>
        <p:spPr>
          <a:xfrm>
            <a:off x="5357812" y="3505200"/>
            <a:ext cx="6172200" cy="1476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9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en-US" sz="9600" baseline="0" dirty="0" smtClean="0"/>
              <a:t> </a:t>
            </a:r>
            <a:endParaRPr lang="en-US" sz="9600" dirty="0"/>
          </a:p>
        </p:txBody>
      </p:sp>
      <p:sp>
        <p:nvSpPr>
          <p:cNvPr id="5" name="Oval 4"/>
          <p:cNvSpPr/>
          <p:nvPr userDrawn="1"/>
        </p:nvSpPr>
        <p:spPr>
          <a:xfrm>
            <a:off x="5638800" y="595312"/>
            <a:ext cx="1295400" cy="2238375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0246518" y="400050"/>
            <a:ext cx="1283494" cy="2176463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257299"/>
            <a:ext cx="3190875" cy="4864411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87931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228600"/>
            <a:ext cx="11696700" cy="6438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>
            <a:off x="1066800" y="4171950"/>
            <a:ext cx="9315450" cy="20764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ছালটা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ছাড়িয়ে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পাতাগুলো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ছিঁড়ে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শিলে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3" r="21403" b="29197"/>
          <a:stretch/>
        </p:blipFill>
        <p:spPr>
          <a:xfrm>
            <a:off x="476250" y="358337"/>
            <a:ext cx="4461177" cy="362672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2" t="3889" r="10833" b="3611"/>
          <a:stretch/>
        </p:blipFill>
        <p:spPr>
          <a:xfrm>
            <a:off x="8248650" y="358337"/>
            <a:ext cx="3409950" cy="365677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9" name="Picture 8" descr="4e3.jpg"/>
          <p:cNvPicPr>
            <a:picLocks noChangeAspect="1"/>
          </p:cNvPicPr>
          <p:nvPr userDrawn="1"/>
        </p:nvPicPr>
        <p:blipFill>
          <a:blip r:embed="rId4"/>
          <a:srcRect l="23189" t="36129" r="26569" b="12258"/>
          <a:stretch>
            <a:fillRect/>
          </a:stretch>
        </p:blipFill>
        <p:spPr>
          <a:xfrm rot="21480000">
            <a:off x="9108566" y="3251055"/>
            <a:ext cx="891540" cy="39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0" t="13441" r="5956" b="22043"/>
          <a:stretch/>
        </p:blipFill>
        <p:spPr>
          <a:xfrm>
            <a:off x="3091819" y="3251641"/>
            <a:ext cx="1194431" cy="628648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>
            <a:off x="6610350" y="4495800"/>
            <a:ext cx="1638300" cy="5978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6610350" y="5280543"/>
            <a:ext cx="1466850" cy="5487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পিষছে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61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52400" y="133350"/>
            <a:ext cx="11715750" cy="6534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276350" y="4152364"/>
            <a:ext cx="9182100" cy="21145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কেউবা</a:t>
            </a:r>
            <a:r>
              <a:rPr lang="en-US" sz="44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44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44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তেলে</a:t>
            </a:r>
            <a:r>
              <a:rPr lang="en-US" sz="44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44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খোস</a:t>
            </a:r>
            <a:r>
              <a:rPr lang="en-US" sz="44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44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</a:t>
            </a:r>
            <a:r>
              <a:rPr lang="en-US" sz="44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44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লাগাবে</a:t>
            </a:r>
            <a:r>
              <a:rPr lang="en-US" sz="44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44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চর্মরোগের</a:t>
            </a:r>
            <a:r>
              <a:rPr lang="en-US" sz="44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অব্যর্থ</a:t>
            </a:r>
            <a:r>
              <a:rPr lang="en-US" sz="44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মহৌষধ</a:t>
            </a:r>
            <a:r>
              <a:rPr lang="en-US" sz="44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a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923" y="285543"/>
            <a:ext cx="3522954" cy="3220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D:\skin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858" y="285543"/>
            <a:ext cx="2837891" cy="3220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ndex.jpg"/>
          <p:cNvPicPr>
            <a:picLocks noChangeAspect="1"/>
          </p:cNvPicPr>
          <p:nvPr userDrawn="1"/>
        </p:nvPicPr>
        <p:blipFill>
          <a:blip r:embed="rId4"/>
          <a:srcRect l="18794"/>
          <a:stretch>
            <a:fillRect/>
          </a:stretch>
        </p:blipFill>
        <p:spPr>
          <a:xfrm>
            <a:off x="4133850" y="285544"/>
            <a:ext cx="3716147" cy="3220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ounded Rectangle 1"/>
          <p:cNvSpPr/>
          <p:nvPr userDrawn="1"/>
        </p:nvSpPr>
        <p:spPr>
          <a:xfrm>
            <a:off x="2724988" y="4275385"/>
            <a:ext cx="1828800" cy="5109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ভাজছে</a:t>
            </a:r>
            <a:endParaRPr lang="en-US" sz="3600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2464180" y="4909333"/>
            <a:ext cx="1583297" cy="6006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</a:t>
            </a:r>
            <a:endParaRPr lang="en-US" sz="3600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5134813" y="4919394"/>
            <a:ext cx="27051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চুলকানিতে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661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09550" y="152400"/>
            <a:ext cx="11849100" cy="645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 userDrawn="1"/>
        </p:nvSpPr>
        <p:spPr>
          <a:xfrm>
            <a:off x="342900" y="2705100"/>
            <a:ext cx="11715750" cy="36385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কচিপাতা</a:t>
            </a:r>
            <a:r>
              <a:rPr lang="en-US" sz="32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32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অনেকে</a:t>
            </a:r>
            <a:r>
              <a:rPr lang="en-US" sz="3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3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কাঁচাই</a:t>
            </a:r>
            <a:r>
              <a:rPr lang="en-US" sz="3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</a:t>
            </a:r>
          </a:p>
          <a:p>
            <a:pPr algn="ctr"/>
            <a:r>
              <a:rPr lang="en-US" sz="32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কিম্বা</a:t>
            </a:r>
            <a:r>
              <a:rPr lang="en-US" sz="3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ভেজে</a:t>
            </a:r>
            <a:r>
              <a:rPr lang="en-US" sz="3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বেগুন-সহগোগে</a:t>
            </a:r>
            <a:r>
              <a:rPr lang="en-US" sz="3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3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ভারি</a:t>
            </a:r>
            <a:r>
              <a:rPr lang="en-US" sz="3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US" sz="3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ডালগুলো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3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থাকে।কবিরাজরা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প্রশংসায়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পঞ্চমুখ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D:\eay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5" b="53049"/>
          <a:stretch/>
        </p:blipFill>
        <p:spPr bwMode="auto">
          <a:xfrm>
            <a:off x="342899" y="323850"/>
            <a:ext cx="2805545" cy="2247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iver Image এর চিত্র ফলাফল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957" y="294137"/>
            <a:ext cx="2500119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Placeholder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r="5600"/>
          <a:stretch>
            <a:fillRect/>
          </a:stretch>
        </p:blipFill>
        <p:spPr>
          <a:xfrm>
            <a:off x="9116483" y="300038"/>
            <a:ext cx="2789767" cy="2371725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5791200" y="2895600"/>
            <a:ext cx="1619972" cy="4857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খায়ও</a:t>
            </a:r>
            <a:endParaRPr lang="en-US" sz="3600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3286125" y="4286250"/>
            <a:ext cx="1548244" cy="5000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যকৃতের</a:t>
            </a:r>
            <a:endParaRPr lang="en-US" sz="3600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3286125" y="4876799"/>
            <a:ext cx="1548244" cy="4953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চিবোয়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89" y="294137"/>
            <a:ext cx="2668948" cy="226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1450" y="190500"/>
            <a:ext cx="11772900" cy="65151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 userDrawn="1"/>
        </p:nvSpPr>
        <p:spPr>
          <a:xfrm>
            <a:off x="323850" y="3714750"/>
            <a:ext cx="11468100" cy="2667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গজালে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বিজ্ঞরা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“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নিমের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হাওয়া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ভালো,থাক,কেটো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5" t="6533" r="-1"/>
          <a:stretch/>
        </p:blipFill>
        <p:spPr>
          <a:xfrm>
            <a:off x="323850" y="285751"/>
            <a:ext cx="3600450" cy="3162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51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" y="381000"/>
            <a:ext cx="11887200" cy="6477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381000" y="3031331"/>
            <a:ext cx="5238750" cy="1866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না,কিন্তু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যত্নও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চারিদিকে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381000" y="4981575"/>
            <a:ext cx="7372350" cy="1028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</a:t>
            </a:r>
            <a:r>
              <a:rPr lang="en-US" sz="2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বাঁধিয়েও</a:t>
            </a:r>
            <a:r>
              <a:rPr lang="en-US" sz="2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কেউ-সে</a:t>
            </a:r>
            <a:r>
              <a:rPr lang="en-US" sz="2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আর-এক</a:t>
            </a:r>
            <a:r>
              <a:rPr lang="en-US" sz="2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2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28" b="33572"/>
          <a:stretch/>
        </p:blipFill>
        <p:spPr>
          <a:xfrm>
            <a:off x="7122795" y="495300"/>
            <a:ext cx="4743450" cy="3469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r="7446" b="43854"/>
          <a:stretch/>
        </p:blipFill>
        <p:spPr>
          <a:xfrm>
            <a:off x="8374380" y="4048125"/>
            <a:ext cx="2552700" cy="238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4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52400" y="152400"/>
            <a:ext cx="11811000" cy="65151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399870" y="4095750"/>
            <a:ext cx="11315879" cy="2438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এলো।মুগ্ধদৃষ্টিতে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নিমগাছের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দিকে।ছাল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তুললে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না,পাতা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ছিড়লে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না,ডাল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ভাঙলে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না,মুগ্ধদৃষ্টিতে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04800"/>
            <a:ext cx="487662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2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3350" y="38100"/>
            <a:ext cx="11906250" cy="6534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200025" y="3419475"/>
            <a:ext cx="11772900" cy="2762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উঠল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,- “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বাহ্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পাতাগুলি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থোকা-থোকা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ফুলেরই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…….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একঝাঁক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নক্ষত্র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সায়রে।বাহ্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…”</a:t>
            </a:r>
          </a:p>
          <a:p>
            <a:pPr algn="l"/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খানিকক্ষণ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9" y="233363"/>
            <a:ext cx="4265921" cy="3105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0" b="6761"/>
          <a:stretch/>
        </p:blipFill>
        <p:spPr>
          <a:xfrm>
            <a:off x="4571360" y="260890"/>
            <a:ext cx="3715390" cy="305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7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90500" y="171450"/>
            <a:ext cx="11849100" cy="6534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09575" y="3143250"/>
            <a:ext cx="11153775" cy="30670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কবিরাজ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নয়,কবি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নিমগাছটার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লাগল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লোকটার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যায়।কিন্তু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না।মাটির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শিকড়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পিছনে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আবর্জনার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স্তুপের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sz="3600" baseline="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C:\Users\DOEL\Pictures\Pabna-Kobiraj-Photo-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23"/>
          <a:stretch/>
        </p:blipFill>
        <p:spPr bwMode="auto">
          <a:xfrm>
            <a:off x="409575" y="276225"/>
            <a:ext cx="320992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36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52400" y="152400"/>
            <a:ext cx="11849100" cy="6534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1482218" y="3976687"/>
            <a:ext cx="9448800" cy="15144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ওদের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গৃহকর্ম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নিপুণা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লক্ষ্মীবউটার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2900"/>
            <a:ext cx="27051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18" y="311944"/>
            <a:ext cx="2609791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5"/>
          <a:stretch/>
        </p:blipFill>
        <p:spPr>
          <a:xfrm>
            <a:off x="3228324" y="342900"/>
            <a:ext cx="2978294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042" y="342900"/>
            <a:ext cx="2705101" cy="2534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48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3350" y="152400"/>
            <a:ext cx="11906250" cy="6572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323850" y="3257550"/>
            <a:ext cx="11430000" cy="13430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নিমগাছ</a:t>
            </a:r>
            <a:r>
              <a:rPr lang="en-US" sz="4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</a:t>
            </a:r>
            <a:r>
              <a:rPr lang="en-US" sz="4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বাধিঁয়ে</a:t>
            </a:r>
            <a:r>
              <a:rPr lang="en-US" sz="4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দেওয়াকে</a:t>
            </a:r>
            <a:r>
              <a:rPr lang="en-US" sz="4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4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4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 userDrawn="1"/>
        </p:nvSpPr>
        <p:spPr>
          <a:xfrm>
            <a:off x="3505200" y="552450"/>
            <a:ext cx="4324350" cy="11239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দলিয়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93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219075"/>
            <a:ext cx="11811000" cy="6400800"/>
          </a:xfrm>
          <a:prstGeom prst="rect">
            <a:avLst/>
          </a:prstGeom>
          <a:solidFill>
            <a:srgbClr val="00B05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 userDrawn="1"/>
        </p:nvSpPr>
        <p:spPr>
          <a:xfrm rot="5400000">
            <a:off x="2733674" y="2876550"/>
            <a:ext cx="6076951" cy="108585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pPr algn="ctr"/>
            <a:r>
              <a:rPr lang="en-US" sz="40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4000" baseline="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endParaRPr lang="en-US" sz="4000" baseline="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en-US" sz="4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 userDrawn="1"/>
        </p:nvSpPr>
        <p:spPr>
          <a:xfrm>
            <a:off x="647700" y="380999"/>
            <a:ext cx="3371850" cy="44577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 userDrawn="1"/>
        </p:nvSpPr>
        <p:spPr>
          <a:xfrm>
            <a:off x="6819900" y="609600"/>
            <a:ext cx="4819650" cy="561975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শাহী</a:t>
            </a:r>
            <a:r>
              <a:rPr lang="en-US" sz="4000" b="1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4000" b="1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ধান্যখোলা</a:t>
            </a:r>
            <a:r>
              <a:rPr lang="en-US" sz="3600" b="1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600" b="1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baseline="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শার্শা,যশোর</a:t>
            </a:r>
            <a:r>
              <a:rPr lang="en-US" sz="3200" b="1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baseline="0" dirty="0" smtClean="0">
                <a:solidFill>
                  <a:srgbClr val="FFFF00"/>
                </a:solidFill>
                <a:hlinkClick r:id="rId3"/>
              </a:rPr>
              <a:t>mdalam1551@gmail.com</a:t>
            </a:r>
            <a:r>
              <a:rPr lang="en-US" sz="2800" b="1" baseline="0" dirty="0" smtClean="0">
                <a:solidFill>
                  <a:srgbClr val="FFFF00"/>
                </a:solidFill>
              </a:rPr>
              <a:t> 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48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47650" y="209550"/>
            <a:ext cx="11753850" cy="6496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 userDrawn="1"/>
        </p:nvSpPr>
        <p:spPr>
          <a:xfrm>
            <a:off x="4803358" y="348769"/>
            <a:ext cx="2457450" cy="9715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u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2800" u="none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 userDrawn="1"/>
        </p:nvSpPr>
        <p:spPr>
          <a:xfrm>
            <a:off x="1026320" y="1836112"/>
            <a:ext cx="2495550" cy="666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ছাল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1026320" y="3657600"/>
            <a:ext cx="25527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বাকল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1058843" y="5219699"/>
            <a:ext cx="2552700" cy="9715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শিলে পেষা</a:t>
            </a:r>
            <a:endParaRPr lang="en-US" sz="3600" b="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9" r="7251"/>
          <a:stretch/>
        </p:blipFill>
        <p:spPr>
          <a:xfrm>
            <a:off x="4972050" y="1529196"/>
            <a:ext cx="1902181" cy="1506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46"/>
          <a:stretch/>
        </p:blipFill>
        <p:spPr>
          <a:xfrm>
            <a:off x="4806177" y="3402638"/>
            <a:ext cx="2068054" cy="1271924"/>
          </a:xfrm>
          <a:prstGeom prst="rect">
            <a:avLst/>
          </a:prstGeom>
        </p:spPr>
      </p:pic>
      <p:sp>
        <p:nvSpPr>
          <p:cNvPr id="9" name="Rounded Rectangle 8"/>
          <p:cNvSpPr/>
          <p:nvPr userDrawn="1"/>
        </p:nvSpPr>
        <p:spPr>
          <a:xfrm>
            <a:off x="7639050" y="1752600"/>
            <a:ext cx="2476500" cy="8337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বাকল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7696200" y="3494568"/>
            <a:ext cx="2362200" cy="925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7639050" y="5160336"/>
            <a:ext cx="3167816" cy="1030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শিলপাটায় বাটা</a:t>
            </a:r>
            <a:endParaRPr lang="en-US" sz="3600" b="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2" t="6110" r="11389" b="3612"/>
          <a:stretch/>
        </p:blipFill>
        <p:spPr>
          <a:xfrm>
            <a:off x="4806177" y="4852554"/>
            <a:ext cx="2068054" cy="16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3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90500" y="171450"/>
            <a:ext cx="11791950" cy="65151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 userDrawn="1"/>
        </p:nvSpPr>
        <p:spPr>
          <a:xfrm>
            <a:off x="8551069" y="233362"/>
            <a:ext cx="3124200" cy="9429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 userDrawn="1"/>
        </p:nvSpPr>
        <p:spPr>
          <a:xfrm>
            <a:off x="614363" y="328612"/>
            <a:ext cx="5924550" cy="847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Wingdings" pitchFamily="2" charset="2"/>
              <a:buNone/>
            </a:pPr>
            <a: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‘নিমের হাওয়া ভালো’- </a:t>
            </a:r>
            <a:r>
              <a:rPr lang="en-US" sz="36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কার?</a:t>
            </a:r>
          </a:p>
        </p:txBody>
      </p:sp>
      <p:sp>
        <p:nvSpPr>
          <p:cNvPr id="4" name="Rounded Rectangle 3"/>
          <p:cNvSpPr/>
          <p:nvPr userDrawn="1"/>
        </p:nvSpPr>
        <p:spPr>
          <a:xfrm>
            <a:off x="589360" y="1333499"/>
            <a:ext cx="2066925" cy="7429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ক. জ্ঞানীরা</a:t>
            </a:r>
            <a:endParaRPr lang="en-US" sz="36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2817019" y="1385887"/>
            <a:ext cx="2324100" cy="7048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খ. মূর্খরা</a:t>
            </a:r>
            <a:endParaRPr lang="en-US" sz="36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5316140" y="1485900"/>
            <a:ext cx="177165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বিজ্ঞরা </a:t>
            </a:r>
            <a:endParaRPr lang="en-US" sz="36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7767638" y="1385887"/>
            <a:ext cx="2324100" cy="7048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ঘ. রোগীরা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371475" y="2357436"/>
            <a:ext cx="10982325" cy="15049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Wingdings" pitchFamily="2" charset="2"/>
              <a:buNone/>
            </a:pPr>
            <a: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“ওদের বাড়ির গৃহকর্ম-নিপুণা লক্ষ্মীবউটার ঠিক এক দশা”- এখানে যে দশার    কথা বোঝানো হয়েছে-</a:t>
            </a:r>
            <a:endParaRPr lang="bn-IN" sz="3600" b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280987" y="3964779"/>
            <a:ext cx="7486651" cy="8953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IN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 অবহেলিত       </a:t>
            </a:r>
            <a: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IN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বঞ্চিত      </a:t>
            </a:r>
            <a: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iii. </a:t>
            </a:r>
            <a:r>
              <a:rPr lang="bn-IN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শোষিত</a:t>
            </a:r>
            <a:endParaRPr lang="en-US" sz="3600" b="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371475" y="5732264"/>
            <a:ext cx="3792140" cy="7060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খ.i</a:t>
            </a:r>
            <a:r>
              <a:rPr lang="bn-IN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36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371475" y="4924422"/>
            <a:ext cx="3792140" cy="7000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IN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36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6086475" y="5004789"/>
            <a:ext cx="2695575" cy="6387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IN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36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6216253" y="5828101"/>
            <a:ext cx="3367088" cy="749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ঘ.</a:t>
            </a:r>
            <a:r>
              <a:rPr lang="en-US" sz="4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IN" sz="4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IN" sz="4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4000" b="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6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28600" y="152400"/>
            <a:ext cx="11772900" cy="6496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19100" y="381000"/>
            <a:ext cx="6724650" cy="8953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৩.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বনফুলের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কর্মজীবন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609600" y="1433513"/>
            <a:ext cx="5029200" cy="723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মেডিকেল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অফিসার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6019800" y="1395413"/>
            <a:ext cx="4286250" cy="7286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খ.ডেপুটি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ম্যাজিস্ট্রেট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609600" y="2324102"/>
            <a:ext cx="4362450" cy="7358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গ.কলেজের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6115050" y="2271713"/>
            <a:ext cx="4286250" cy="6072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পত্রিকার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390525" y="3276601"/>
            <a:ext cx="11258550" cy="12834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0" dirty="0" smtClean="0">
              <a:solidFill>
                <a:schemeClr val="l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bn-IN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“ওদের বাড়ির গৃহকর্ম-নিপুণা লক্ষ্মীবউটার ঠিক একদশা”-</a:t>
            </a:r>
            <a:r>
              <a:rPr lang="en-US" sz="36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বাক্যটিতে</a:t>
            </a:r>
            <a: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600" b="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পুরে</a:t>
            </a:r>
            <a:r>
              <a:rPr lang="en-US" sz="3600" b="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দিয়েছেন</a:t>
            </a:r>
            <a:r>
              <a:rPr lang="en-US" sz="3600" b="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b="0" dirty="0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428625" y="4785123"/>
            <a:ext cx="3781425" cy="7048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ক.চিকিৎসার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7010400" y="4866083"/>
            <a:ext cx="4438650" cy="7381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সীমাহীন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কথার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আখ্যান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390525" y="5581056"/>
            <a:ext cx="3819525" cy="7655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গ.প্রাত্যাহিক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7143750" y="5778697"/>
            <a:ext cx="3333750" cy="6744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ঘ.সং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সারের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মায়া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40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71450" y="171450"/>
            <a:ext cx="11791950" cy="6381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" t="2122" r="6166" b="26139"/>
          <a:stretch/>
        </p:blipFill>
        <p:spPr>
          <a:xfrm>
            <a:off x="361950" y="419100"/>
            <a:ext cx="2466017" cy="2495550"/>
          </a:xfrm>
          <a:prstGeom prst="rect">
            <a:avLst/>
          </a:prstGeom>
        </p:spPr>
      </p:pic>
      <p:sp>
        <p:nvSpPr>
          <p:cNvPr id="9" name="Rounded Rectangle 8"/>
          <p:cNvSpPr/>
          <p:nvPr userDrawn="1"/>
        </p:nvSpPr>
        <p:spPr>
          <a:xfrm>
            <a:off x="361950" y="3514725"/>
            <a:ext cx="11449050" cy="27813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ক.বনফুলের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l"/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খ.”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বাঁধিয়ে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কেউ-সে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আর্বজনা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।”-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গ.”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নিমগাছ”গল্পের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নিমগাছের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গৃহবধূর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 userDrawn="1"/>
        </p:nvSpPr>
        <p:spPr>
          <a:xfrm>
            <a:off x="6934200" y="257175"/>
            <a:ext cx="3352800" cy="310515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baseline="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baseline="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baseline="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baseline="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57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0500" y="171450"/>
            <a:ext cx="11849100" cy="6400800"/>
          </a:xfrm>
          <a:prstGeom prst="rect">
            <a:avLst/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 userDrawn="1"/>
        </p:nvSpPr>
        <p:spPr>
          <a:xfrm>
            <a:off x="609600" y="657225"/>
            <a:ext cx="11010900" cy="5429250"/>
          </a:xfrm>
          <a:prstGeom prst="parallelogra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2414587"/>
            <a:ext cx="2381250" cy="2181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88" y="2414587"/>
            <a:ext cx="2343150" cy="16144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1" y="2671762"/>
            <a:ext cx="2209800" cy="1666874"/>
          </a:xfrm>
          <a:prstGeom prst="rect">
            <a:avLst/>
          </a:prstGeom>
        </p:spPr>
      </p:pic>
      <p:sp>
        <p:nvSpPr>
          <p:cNvPr id="18" name="Rounded Rectangle 17"/>
          <p:cNvSpPr/>
          <p:nvPr userDrawn="1"/>
        </p:nvSpPr>
        <p:spPr>
          <a:xfrm>
            <a:off x="4205287" y="923923"/>
            <a:ext cx="3819525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0039351" y="923923"/>
            <a:ext cx="776288" cy="120729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0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38150" y="228600"/>
            <a:ext cx="11029950" cy="61912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Terminator 1"/>
          <p:cNvSpPr/>
          <p:nvPr userDrawn="1"/>
        </p:nvSpPr>
        <p:spPr>
          <a:xfrm>
            <a:off x="666750" y="790575"/>
            <a:ext cx="10572750" cy="541020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Terminator 2"/>
          <p:cNvSpPr/>
          <p:nvPr userDrawn="1"/>
        </p:nvSpPr>
        <p:spPr>
          <a:xfrm rot="5400000">
            <a:off x="2862262" y="3000375"/>
            <a:ext cx="5191125" cy="990600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baseline="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</a:p>
          <a:p>
            <a:pPr algn="ctr"/>
            <a:r>
              <a:rPr lang="en-US" sz="3600" b="1" baseline="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3600" b="1" baseline="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baseline="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চিতি</a:t>
            </a:r>
            <a:endParaRPr lang="en-US" sz="3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6181725" y="1295400"/>
            <a:ext cx="4562475" cy="44005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নব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ম-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দশ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endParaRPr lang="bn-IN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দ্যাংশ)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1500187" y="1676400"/>
            <a:ext cx="2628900" cy="36290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499" y="2016918"/>
            <a:ext cx="2316276" cy="294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41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2400" y="133350"/>
            <a:ext cx="11849100" cy="6572250"/>
          </a:xfrm>
          <a:prstGeom prst="rect">
            <a:avLst/>
          </a:prstGeom>
          <a:solidFill>
            <a:srgbClr val="00B05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Diagonal Corner Rectangle 2"/>
          <p:cNvSpPr/>
          <p:nvPr userDrawn="1"/>
        </p:nvSpPr>
        <p:spPr>
          <a:xfrm>
            <a:off x="676275" y="457200"/>
            <a:ext cx="10801350" cy="588645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endParaRPr lang="en-US" sz="3600" baseline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3600" baseline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3600" baseline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3600" baseline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1584722" y="2462211"/>
            <a:ext cx="3924300" cy="7810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নিমগাছ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 userDrawn="1"/>
        </p:nvSpPr>
        <p:spPr>
          <a:xfrm>
            <a:off x="6762750" y="457200"/>
            <a:ext cx="4555331" cy="5572125"/>
          </a:xfrm>
          <a:prstGeom prst="frame">
            <a:avLst>
              <a:gd name="adj1" fmla="val 588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7096126" y="857249"/>
            <a:ext cx="3781424" cy="481965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045369" y="857249"/>
            <a:ext cx="5526881" cy="7858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গাছটির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103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28600" y="190500"/>
            <a:ext cx="11811000" cy="65151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905000" y="361950"/>
            <a:ext cx="3543300" cy="89535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6210300" y="361950"/>
            <a:ext cx="5524500" cy="6172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edefined Process 9"/>
          <p:cNvSpPr/>
          <p:nvPr userDrawn="1"/>
        </p:nvSpPr>
        <p:spPr>
          <a:xfrm>
            <a:off x="1790700" y="2914650"/>
            <a:ext cx="3657600" cy="1066800"/>
          </a:xfrm>
          <a:prstGeom prst="flowChartPredefinedProcess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নিমগাছ</a:t>
            </a:r>
            <a:r>
              <a:rPr lang="en-US" sz="60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6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90500" y="171450"/>
            <a:ext cx="11772900" cy="6477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eparation 6"/>
          <p:cNvSpPr/>
          <p:nvPr userDrawn="1"/>
        </p:nvSpPr>
        <p:spPr>
          <a:xfrm>
            <a:off x="3676650" y="457200"/>
            <a:ext cx="4800600" cy="971550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0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219200" y="2819400"/>
            <a:ext cx="9715500" cy="297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বলতে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গদ্যাংশে</a:t>
            </a:r>
            <a:r>
              <a:rPr lang="en-US" sz="32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 নতুন শব্দের অর্থ বলতে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গদ্যাংশে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উদিত ভাবের ব্যাখ্যা করতে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55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90500" y="171450"/>
            <a:ext cx="11772900" cy="6457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628650" y="666750"/>
            <a:ext cx="10610850" cy="51625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92443108"/>
              </p:ext>
            </p:extLst>
          </p:nvPr>
        </p:nvGraphicFramePr>
        <p:xfrm>
          <a:off x="5232400" y="3084513"/>
          <a:ext cx="17256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" name="Packager Shell Object" showAsIcon="1" r:id="rId3" imgW="1725840" imgH="686880" progId="Package">
                  <p:embed/>
                </p:oleObj>
              </mc:Choice>
              <mc:Fallback>
                <p:oleObj name="Packager Shell Object" showAsIcon="1" r:id="rId3" imgW="1725840" imgH="686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32400" y="3084513"/>
                        <a:ext cx="1725613" cy="687387"/>
                      </a:xfrm>
                      <a:prstGeom prst="rect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 userDrawn="1"/>
        </p:nvSpPr>
        <p:spPr>
          <a:xfrm>
            <a:off x="3486150" y="1219200"/>
            <a:ext cx="4114800" cy="8191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87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71450" y="38100"/>
            <a:ext cx="11849100" cy="6572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591050" y="266700"/>
            <a:ext cx="2686050" cy="8001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2190750" y="2428875"/>
            <a:ext cx="8191500" cy="2019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নিমগাছের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গুণাগুণের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10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71450" y="152400"/>
            <a:ext cx="11772900" cy="6457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3252787" y="1673133"/>
            <a:ext cx="3695700" cy="3581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ular Callout 1"/>
          <p:cNvSpPr/>
          <p:nvPr userDrawn="1"/>
        </p:nvSpPr>
        <p:spPr>
          <a:xfrm>
            <a:off x="330401" y="736926"/>
            <a:ext cx="1060250" cy="648892"/>
          </a:xfrm>
          <a:prstGeom prst="wedgeRoundRectCallout">
            <a:avLst>
              <a:gd name="adj1" fmla="val 234104"/>
              <a:gd name="adj2" fmla="val 18687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ular Callout 3"/>
          <p:cNvSpPr/>
          <p:nvPr userDrawn="1"/>
        </p:nvSpPr>
        <p:spPr>
          <a:xfrm>
            <a:off x="5391151" y="237294"/>
            <a:ext cx="5276850" cy="865946"/>
          </a:xfrm>
          <a:prstGeom prst="wedgeRoundRectCallout">
            <a:avLst>
              <a:gd name="adj1" fmla="val -38702"/>
              <a:gd name="adj2" fmla="val 12903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নাম-বলাইচাঁদ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মুখোপাধ্যায়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ular Callout 4"/>
          <p:cNvSpPr/>
          <p:nvPr userDrawn="1"/>
        </p:nvSpPr>
        <p:spPr>
          <a:xfrm>
            <a:off x="1549603" y="249502"/>
            <a:ext cx="3003348" cy="768843"/>
          </a:xfrm>
          <a:prstGeom prst="wedgeRoundRectCallout">
            <a:avLst>
              <a:gd name="adj1" fmla="val 20594"/>
              <a:gd name="adj2" fmla="val 14534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বনফুল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ular Callout 9"/>
          <p:cNvSpPr/>
          <p:nvPr userDrawn="1"/>
        </p:nvSpPr>
        <p:spPr>
          <a:xfrm>
            <a:off x="7124700" y="1385818"/>
            <a:ext cx="4686300" cy="742950"/>
          </a:xfrm>
          <a:prstGeom prst="wedgeRoundRectCallout">
            <a:avLst>
              <a:gd name="adj1" fmla="val -55160"/>
              <a:gd name="adj2" fmla="val 3442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জন্ম-১৮৯৯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১৯শে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ular Callout 7"/>
          <p:cNvSpPr/>
          <p:nvPr userDrawn="1"/>
        </p:nvSpPr>
        <p:spPr>
          <a:xfrm>
            <a:off x="7758711" y="2411346"/>
            <a:ext cx="4052289" cy="1355817"/>
          </a:xfrm>
          <a:prstGeom prst="wedgeRoundRectCallout">
            <a:avLst>
              <a:gd name="adj1" fmla="val -72550"/>
              <a:gd name="adj2" fmla="val -1337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কর্মজীবন</a:t>
            </a:r>
            <a:r>
              <a:rPr lang="en-US" sz="4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শুরু,মেডিক্যাল</a:t>
            </a:r>
            <a:r>
              <a:rPr lang="en-US" sz="4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অফিসার</a:t>
            </a:r>
            <a:r>
              <a:rPr lang="en-US" sz="4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sz="4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ular Callout 2"/>
          <p:cNvSpPr/>
          <p:nvPr userDrawn="1"/>
        </p:nvSpPr>
        <p:spPr>
          <a:xfrm>
            <a:off x="4781549" y="5641083"/>
            <a:ext cx="7029451" cy="895350"/>
          </a:xfrm>
          <a:prstGeom prst="wedgeRoundRectCallout">
            <a:avLst>
              <a:gd name="adj1" fmla="val -29274"/>
              <a:gd name="adj2" fmla="val -10892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নিমগাছ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অদৃশ্যলোক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গ্রন্থের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36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5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0" grpId="0" animBg="1"/>
      <p:bldP spid="8" grpId="0" animBg="1"/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0802D-A8C6-4B3D-9DDA-885E9CB714B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248E1-99BB-4F76-99EB-D9347642E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5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0" r:id="rId5"/>
    <p:sldLayoutId id="2147483664" r:id="rId6"/>
    <p:sldLayoutId id="2147483666" r:id="rId7"/>
    <p:sldLayoutId id="2147483667" r:id="rId8"/>
    <p:sldLayoutId id="2147483665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60" r:id="rId15"/>
    <p:sldLayoutId id="2147483661" r:id="rId16"/>
    <p:sldLayoutId id="2147483662" r:id="rId17"/>
    <p:sldLayoutId id="2147483663" r:id="rId18"/>
    <p:sldLayoutId id="2147483671" r:id="rId19"/>
    <p:sldLayoutId id="2147483668" r:id="rId20"/>
    <p:sldLayoutId id="2147483669" r:id="rId21"/>
    <p:sldLayoutId id="2147483672" r:id="rId22"/>
    <p:sldLayoutId id="2147483658" r:id="rId23"/>
    <p:sldLayoutId id="2147483659" r:id="rId2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50504" y="2802834"/>
            <a:ext cx="3617843" cy="3061253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01925464680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1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2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7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2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47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8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5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8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64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2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4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0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3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39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11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4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99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34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3</Words>
  <Application>Microsoft Office PowerPoint</Application>
  <PresentationFormat>Widescreen</PresentationFormat>
  <Paragraphs>3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Mission Computer</dc:creator>
  <cp:lastModifiedBy>Mission Computer</cp:lastModifiedBy>
  <cp:revision>437</cp:revision>
  <dcterms:created xsi:type="dcterms:W3CDTF">2017-11-04T01:48:50Z</dcterms:created>
  <dcterms:modified xsi:type="dcterms:W3CDTF">2017-12-03T08:00:12Z</dcterms:modified>
</cp:coreProperties>
</file>